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youtube.com/watch?v=kZR6uyrMnU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25144"/>
            <a:ext cx="6400800" cy="16002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Классный час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2 класс МОБУ начальная школа – детский сад №80 г. Сочи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2015 год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Знамя Победы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4" name="Аудио День Победы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2400" y="514210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291" y="404664"/>
            <a:ext cx="8671931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33256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83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424936" cy="6318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20688"/>
            <a:ext cx="7704856" cy="5919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836712"/>
            <a:ext cx="7056784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908720"/>
            <a:ext cx="3384376" cy="5358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1196752"/>
            <a:ext cx="6624736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87624" y="1412776"/>
            <a:ext cx="6264696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32656"/>
            <a:ext cx="8496944" cy="6377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" name="Прямая со стрелкой 11"/>
          <p:cNvCxnSpPr/>
          <p:nvPr/>
        </p:nvCxnSpPr>
        <p:spPr>
          <a:xfrm>
            <a:off x="1403648" y="3429000"/>
            <a:ext cx="3888432" cy="1512168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3556188" y="1382714"/>
            <a:ext cx="5920056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3528" y="2204864"/>
            <a:ext cx="4104456" cy="31850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30" b="8802"/>
          <a:stretch/>
        </p:blipFill>
        <p:spPr bwMode="auto">
          <a:xfrm>
            <a:off x="323528" y="260647"/>
            <a:ext cx="8568952" cy="6282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6156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221</TotalTime>
  <Words>20</Words>
  <Application>Microsoft Office PowerPoint</Application>
  <PresentationFormat>Экран (4:3)</PresentationFormat>
  <Paragraphs>5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Справедливость</vt:lpstr>
      <vt:lpstr>Знамя Победы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Знамя Победы</dc:title>
  <cp:lastModifiedBy>СЦРО</cp:lastModifiedBy>
  <cp:revision>30</cp:revision>
  <dcterms:modified xsi:type="dcterms:W3CDTF">2015-03-26T13:09:14Z</dcterms:modified>
</cp:coreProperties>
</file>